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2" r:id="rId1"/>
  </p:sldMasterIdLst>
  <p:sldIdLst>
    <p:sldId id="256" r:id="rId2"/>
    <p:sldId id="258" r:id="rId3"/>
    <p:sldId id="263" r:id="rId4"/>
    <p:sldId id="257" r:id="rId5"/>
    <p:sldId id="267" r:id="rId6"/>
    <p:sldId id="266" r:id="rId7"/>
    <p:sldId id="264" r:id="rId8"/>
    <p:sldId id="260" r:id="rId9"/>
    <p:sldId id="262"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D475B4-3707-49F1-B08E-AE80B9D0F4ED}" type="datetimeFigureOut">
              <a:rPr lang="fr-CA" smtClean="0"/>
              <a:t>2018-11-13</a:t>
            </a:fld>
            <a:endParaRPr lang="fr-CA" dirty="0"/>
          </a:p>
        </p:txBody>
      </p:sp>
      <p:sp>
        <p:nvSpPr>
          <p:cNvPr id="5" name="Footer Placeholder 4"/>
          <p:cNvSpPr>
            <a:spLocks noGrp="1"/>
          </p:cNvSpPr>
          <p:nvPr>
            <p:ph type="ftr" sz="quarter" idx="11"/>
          </p:nvPr>
        </p:nvSpPr>
        <p:spPr/>
        <p:txBody>
          <a:bodyPr/>
          <a:lstStyle/>
          <a:p>
            <a:endParaRPr lang="fr-CA" dirty="0"/>
          </a:p>
        </p:txBody>
      </p:sp>
      <p:sp>
        <p:nvSpPr>
          <p:cNvPr id="6" name="Slide Number Placeholder 5"/>
          <p:cNvSpPr>
            <a:spLocks noGrp="1"/>
          </p:cNvSpPr>
          <p:nvPr>
            <p:ph type="sldNum" sz="quarter" idx="12"/>
          </p:nvPr>
        </p:nvSpPr>
        <p:spPr>
          <a:xfrm>
            <a:off x="9255346" y="2750337"/>
            <a:ext cx="1171888" cy="1356442"/>
          </a:xfrm>
        </p:spPr>
        <p:txBody>
          <a:bodyPr/>
          <a:lstStyle/>
          <a:p>
            <a:fld id="{CA9DB5DD-7894-4AA3-A655-84B849F0F151}" type="slidenum">
              <a:rPr lang="fr-CA" smtClean="0"/>
              <a:t>‹#›</a:t>
            </a:fld>
            <a:endParaRPr lang="fr-CA" dirty="0"/>
          </a:p>
        </p:txBody>
      </p:sp>
    </p:spTree>
    <p:extLst>
      <p:ext uri="{BB962C8B-B14F-4D97-AF65-F5344CB8AC3E}">
        <p14:creationId xmlns:p14="http://schemas.microsoft.com/office/powerpoint/2010/main" val="3538537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D475B4-3707-49F1-B08E-AE80B9D0F4ED}" type="datetimeFigureOut">
              <a:rPr lang="fr-CA" smtClean="0"/>
              <a:t>2018-11-13</a:t>
            </a:fld>
            <a:endParaRPr lang="fr-CA" dirty="0"/>
          </a:p>
        </p:txBody>
      </p:sp>
      <p:sp>
        <p:nvSpPr>
          <p:cNvPr id="6" name="Footer Placeholder 5"/>
          <p:cNvSpPr>
            <a:spLocks noGrp="1"/>
          </p:cNvSpPr>
          <p:nvPr>
            <p:ph type="ftr" sz="quarter" idx="11"/>
          </p:nvPr>
        </p:nvSpPr>
        <p:spPr/>
        <p:txBody>
          <a:bodyPr/>
          <a:lstStyle/>
          <a:p>
            <a:endParaRPr lang="fr-CA" dirty="0"/>
          </a:p>
        </p:txBody>
      </p:sp>
      <p:sp>
        <p:nvSpPr>
          <p:cNvPr id="7" name="Slide Number Placeholder 6"/>
          <p:cNvSpPr>
            <a:spLocks noGrp="1"/>
          </p:cNvSpPr>
          <p:nvPr>
            <p:ph type="sldNum" sz="quarter" idx="12"/>
          </p:nvPr>
        </p:nvSpPr>
        <p:spPr>
          <a:xfrm>
            <a:off x="10729455" y="4711309"/>
            <a:ext cx="1154151" cy="1090789"/>
          </a:xfrm>
        </p:spPr>
        <p:txBody>
          <a:bodyPr/>
          <a:lstStyle/>
          <a:p>
            <a:fld id="{CA9DB5DD-7894-4AA3-A655-84B849F0F151}" type="slidenum">
              <a:rPr lang="fr-CA" smtClean="0"/>
              <a:t>‹#›</a:t>
            </a:fld>
            <a:endParaRPr lang="fr-CA" dirty="0"/>
          </a:p>
        </p:txBody>
      </p:sp>
    </p:spTree>
    <p:extLst>
      <p:ext uri="{BB962C8B-B14F-4D97-AF65-F5344CB8AC3E}">
        <p14:creationId xmlns:p14="http://schemas.microsoft.com/office/powerpoint/2010/main" val="2917052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D475B4-3707-49F1-B08E-AE80B9D0F4ED}" type="datetimeFigureOut">
              <a:rPr lang="fr-CA" smtClean="0"/>
              <a:t>2018-11-13</a:t>
            </a:fld>
            <a:endParaRPr lang="fr-CA" dirty="0"/>
          </a:p>
        </p:txBody>
      </p:sp>
      <p:sp>
        <p:nvSpPr>
          <p:cNvPr id="6" name="Footer Placeholder 5"/>
          <p:cNvSpPr>
            <a:spLocks noGrp="1"/>
          </p:cNvSpPr>
          <p:nvPr>
            <p:ph type="ftr" sz="quarter" idx="11"/>
          </p:nvPr>
        </p:nvSpPr>
        <p:spPr/>
        <p:txBody>
          <a:bodyPr/>
          <a:lstStyle/>
          <a:p>
            <a:endParaRPr lang="fr-CA" dirty="0"/>
          </a:p>
        </p:txBody>
      </p:sp>
      <p:sp>
        <p:nvSpPr>
          <p:cNvPr id="7" name="Slide Number Placeholder 6"/>
          <p:cNvSpPr>
            <a:spLocks noGrp="1"/>
          </p:cNvSpPr>
          <p:nvPr>
            <p:ph type="sldNum" sz="quarter" idx="12"/>
          </p:nvPr>
        </p:nvSpPr>
        <p:spPr>
          <a:xfrm>
            <a:off x="10729455" y="4711615"/>
            <a:ext cx="1154151" cy="1090789"/>
          </a:xfrm>
        </p:spPr>
        <p:txBody>
          <a:bodyPr/>
          <a:lstStyle/>
          <a:p>
            <a:fld id="{CA9DB5DD-7894-4AA3-A655-84B849F0F151}" type="slidenum">
              <a:rPr lang="fr-CA" smtClean="0"/>
              <a:t>‹#›</a:t>
            </a:fld>
            <a:endParaRPr lang="fr-CA" dirty="0"/>
          </a:p>
        </p:txBody>
      </p:sp>
    </p:spTree>
    <p:extLst>
      <p:ext uri="{BB962C8B-B14F-4D97-AF65-F5344CB8AC3E}">
        <p14:creationId xmlns:p14="http://schemas.microsoft.com/office/powerpoint/2010/main" val="3807099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D475B4-3707-49F1-B08E-AE80B9D0F4ED}" type="datetimeFigureOut">
              <a:rPr lang="fr-CA" smtClean="0"/>
              <a:t>2018-11-13</a:t>
            </a:fld>
            <a:endParaRPr lang="fr-CA" dirty="0"/>
          </a:p>
        </p:txBody>
      </p:sp>
      <p:sp>
        <p:nvSpPr>
          <p:cNvPr id="6" name="Footer Placeholder 5"/>
          <p:cNvSpPr>
            <a:spLocks noGrp="1"/>
          </p:cNvSpPr>
          <p:nvPr>
            <p:ph type="ftr" sz="quarter" idx="11"/>
          </p:nvPr>
        </p:nvSpPr>
        <p:spPr/>
        <p:txBody>
          <a:bodyPr/>
          <a:lstStyle/>
          <a:p>
            <a:endParaRPr lang="fr-CA" dirty="0"/>
          </a:p>
        </p:txBody>
      </p:sp>
      <p:sp>
        <p:nvSpPr>
          <p:cNvPr id="7" name="Slide Number Placeholder 6"/>
          <p:cNvSpPr>
            <a:spLocks noGrp="1"/>
          </p:cNvSpPr>
          <p:nvPr>
            <p:ph type="sldNum" sz="quarter" idx="12"/>
          </p:nvPr>
        </p:nvSpPr>
        <p:spPr>
          <a:xfrm>
            <a:off x="10729455" y="4709925"/>
            <a:ext cx="1154151" cy="1090789"/>
          </a:xfrm>
        </p:spPr>
        <p:txBody>
          <a:bodyPr/>
          <a:lstStyle/>
          <a:p>
            <a:fld id="{CA9DB5DD-7894-4AA3-A655-84B849F0F151}" type="slidenum">
              <a:rPr lang="fr-CA" smtClean="0"/>
              <a:t>‹#›</a:t>
            </a:fld>
            <a:endParaRPr lang="fr-CA"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226382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D475B4-3707-49F1-B08E-AE80B9D0F4ED}" type="datetimeFigureOut">
              <a:rPr lang="fr-CA" smtClean="0"/>
              <a:t>2018-11-13</a:t>
            </a:fld>
            <a:endParaRPr lang="fr-CA" dirty="0"/>
          </a:p>
        </p:txBody>
      </p:sp>
      <p:sp>
        <p:nvSpPr>
          <p:cNvPr id="6" name="Footer Placeholder 5"/>
          <p:cNvSpPr>
            <a:spLocks noGrp="1"/>
          </p:cNvSpPr>
          <p:nvPr>
            <p:ph type="ftr" sz="quarter" idx="11"/>
          </p:nvPr>
        </p:nvSpPr>
        <p:spPr/>
        <p:txBody>
          <a:bodyPr/>
          <a:lstStyle/>
          <a:p>
            <a:endParaRPr lang="fr-CA" dirty="0"/>
          </a:p>
        </p:txBody>
      </p:sp>
      <p:sp>
        <p:nvSpPr>
          <p:cNvPr id="7" name="Slide Number Placeholder 6"/>
          <p:cNvSpPr>
            <a:spLocks noGrp="1"/>
          </p:cNvSpPr>
          <p:nvPr>
            <p:ph type="sldNum" sz="quarter" idx="12"/>
          </p:nvPr>
        </p:nvSpPr>
        <p:spPr>
          <a:xfrm>
            <a:off x="10729455" y="4709925"/>
            <a:ext cx="1154151" cy="1090789"/>
          </a:xfrm>
        </p:spPr>
        <p:txBody>
          <a:bodyPr/>
          <a:lstStyle/>
          <a:p>
            <a:fld id="{CA9DB5DD-7894-4AA3-A655-84B849F0F151}" type="slidenum">
              <a:rPr lang="fr-CA" smtClean="0"/>
              <a:t>‹#›</a:t>
            </a:fld>
            <a:endParaRPr lang="fr-CA" dirty="0"/>
          </a:p>
        </p:txBody>
      </p:sp>
    </p:spTree>
    <p:extLst>
      <p:ext uri="{BB962C8B-B14F-4D97-AF65-F5344CB8AC3E}">
        <p14:creationId xmlns:p14="http://schemas.microsoft.com/office/powerpoint/2010/main" val="857263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56D475B4-3707-49F1-B08E-AE80B9D0F4ED}" type="datetimeFigureOut">
              <a:rPr lang="fr-CA" smtClean="0"/>
              <a:t>2018-11-13</a:t>
            </a:fld>
            <a:endParaRPr lang="fr-CA" dirty="0"/>
          </a:p>
        </p:txBody>
      </p:sp>
      <p:sp>
        <p:nvSpPr>
          <p:cNvPr id="4" name="Footer Placeholder 3"/>
          <p:cNvSpPr>
            <a:spLocks noGrp="1"/>
          </p:cNvSpPr>
          <p:nvPr>
            <p:ph type="ftr" sz="quarter" idx="11"/>
          </p:nvPr>
        </p:nvSpPr>
        <p:spPr/>
        <p:txBody>
          <a:bodyPr/>
          <a:lstStyle/>
          <a:p>
            <a:endParaRPr lang="fr-CA" dirty="0"/>
          </a:p>
        </p:txBody>
      </p:sp>
      <p:sp>
        <p:nvSpPr>
          <p:cNvPr id="5" name="Slide Number Placeholder 4"/>
          <p:cNvSpPr>
            <a:spLocks noGrp="1"/>
          </p:cNvSpPr>
          <p:nvPr>
            <p:ph type="sldNum" sz="quarter" idx="12"/>
          </p:nvPr>
        </p:nvSpPr>
        <p:spPr/>
        <p:txBody>
          <a:bodyPr/>
          <a:lstStyle/>
          <a:p>
            <a:fld id="{CA9DB5DD-7894-4AA3-A655-84B849F0F151}" type="slidenum">
              <a:rPr lang="fr-CA" smtClean="0"/>
              <a:t>‹#›</a:t>
            </a:fld>
            <a:endParaRPr lang="fr-CA" dirty="0"/>
          </a:p>
        </p:txBody>
      </p:sp>
    </p:spTree>
    <p:extLst>
      <p:ext uri="{BB962C8B-B14F-4D97-AF65-F5344CB8AC3E}">
        <p14:creationId xmlns:p14="http://schemas.microsoft.com/office/powerpoint/2010/main" val="22448193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56D475B4-3707-49F1-B08E-AE80B9D0F4ED}" type="datetimeFigureOut">
              <a:rPr lang="fr-CA" smtClean="0"/>
              <a:t>2018-11-13</a:t>
            </a:fld>
            <a:endParaRPr lang="fr-CA" dirty="0"/>
          </a:p>
        </p:txBody>
      </p:sp>
      <p:sp>
        <p:nvSpPr>
          <p:cNvPr id="4" name="Footer Placeholder 3"/>
          <p:cNvSpPr>
            <a:spLocks noGrp="1"/>
          </p:cNvSpPr>
          <p:nvPr>
            <p:ph type="ftr" sz="quarter" idx="11"/>
          </p:nvPr>
        </p:nvSpPr>
        <p:spPr/>
        <p:txBody>
          <a:bodyPr/>
          <a:lstStyle/>
          <a:p>
            <a:endParaRPr lang="fr-CA" dirty="0"/>
          </a:p>
        </p:txBody>
      </p:sp>
      <p:sp>
        <p:nvSpPr>
          <p:cNvPr id="5" name="Slide Number Placeholder 4"/>
          <p:cNvSpPr>
            <a:spLocks noGrp="1"/>
          </p:cNvSpPr>
          <p:nvPr>
            <p:ph type="sldNum" sz="quarter" idx="12"/>
          </p:nvPr>
        </p:nvSpPr>
        <p:spPr/>
        <p:txBody>
          <a:bodyPr/>
          <a:lstStyle/>
          <a:p>
            <a:fld id="{CA9DB5DD-7894-4AA3-A655-84B849F0F151}" type="slidenum">
              <a:rPr lang="fr-CA" smtClean="0"/>
              <a:t>‹#›</a:t>
            </a:fld>
            <a:endParaRPr lang="fr-CA" dirty="0"/>
          </a:p>
        </p:txBody>
      </p:sp>
    </p:spTree>
    <p:extLst>
      <p:ext uri="{BB962C8B-B14F-4D97-AF65-F5344CB8AC3E}">
        <p14:creationId xmlns:p14="http://schemas.microsoft.com/office/powerpoint/2010/main" val="39140607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D475B4-3707-49F1-B08E-AE80B9D0F4ED}" type="datetimeFigureOut">
              <a:rPr lang="fr-CA" smtClean="0"/>
              <a:t>2018-11-13</a:t>
            </a:fld>
            <a:endParaRPr lang="fr-CA" dirty="0"/>
          </a:p>
        </p:txBody>
      </p:sp>
      <p:sp>
        <p:nvSpPr>
          <p:cNvPr id="5" name="Footer Placeholder 4"/>
          <p:cNvSpPr>
            <a:spLocks noGrp="1"/>
          </p:cNvSpPr>
          <p:nvPr>
            <p:ph type="ftr" sz="quarter" idx="11"/>
          </p:nvPr>
        </p:nvSpPr>
        <p:spPr/>
        <p:txBody>
          <a:bodyPr/>
          <a:lstStyle/>
          <a:p>
            <a:endParaRPr lang="fr-CA" dirty="0"/>
          </a:p>
        </p:txBody>
      </p:sp>
      <p:sp>
        <p:nvSpPr>
          <p:cNvPr id="6" name="Slide Number Placeholder 5"/>
          <p:cNvSpPr>
            <a:spLocks noGrp="1"/>
          </p:cNvSpPr>
          <p:nvPr>
            <p:ph type="sldNum" sz="quarter" idx="12"/>
          </p:nvPr>
        </p:nvSpPr>
        <p:spPr/>
        <p:txBody>
          <a:bodyPr/>
          <a:lstStyle/>
          <a:p>
            <a:fld id="{CA9DB5DD-7894-4AA3-A655-84B849F0F151}" type="slidenum">
              <a:rPr lang="fr-CA" smtClean="0"/>
              <a:t>‹#›</a:t>
            </a:fld>
            <a:endParaRPr lang="fr-CA" dirty="0"/>
          </a:p>
        </p:txBody>
      </p:sp>
    </p:spTree>
    <p:extLst>
      <p:ext uri="{BB962C8B-B14F-4D97-AF65-F5344CB8AC3E}">
        <p14:creationId xmlns:p14="http://schemas.microsoft.com/office/powerpoint/2010/main" val="3291455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56D475B4-3707-49F1-B08E-AE80B9D0F4ED}" type="datetimeFigureOut">
              <a:rPr lang="fr-CA" smtClean="0"/>
              <a:t>2018-11-13</a:t>
            </a:fld>
            <a:endParaRPr lang="fr-CA" dirty="0"/>
          </a:p>
        </p:txBody>
      </p:sp>
      <p:sp>
        <p:nvSpPr>
          <p:cNvPr id="5" name="Footer Placeholder 4"/>
          <p:cNvSpPr>
            <a:spLocks noGrp="1"/>
          </p:cNvSpPr>
          <p:nvPr>
            <p:ph type="ftr" sz="quarter" idx="11"/>
          </p:nvPr>
        </p:nvSpPr>
        <p:spPr>
          <a:xfrm>
            <a:off x="680321" y="5936188"/>
            <a:ext cx="6126805" cy="365125"/>
          </a:xfrm>
        </p:spPr>
        <p:txBody>
          <a:bodyPr/>
          <a:lstStyle/>
          <a:p>
            <a:endParaRPr lang="fr-CA"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CA9DB5DD-7894-4AA3-A655-84B849F0F151}" type="slidenum">
              <a:rPr lang="fr-CA" smtClean="0"/>
              <a:t>‹#›</a:t>
            </a:fld>
            <a:endParaRPr lang="fr-CA" dirty="0"/>
          </a:p>
        </p:txBody>
      </p:sp>
    </p:spTree>
    <p:extLst>
      <p:ext uri="{BB962C8B-B14F-4D97-AF65-F5344CB8AC3E}">
        <p14:creationId xmlns:p14="http://schemas.microsoft.com/office/powerpoint/2010/main" val="1316780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D475B4-3707-49F1-B08E-AE80B9D0F4ED}" type="datetimeFigureOut">
              <a:rPr lang="fr-CA" smtClean="0"/>
              <a:t>2018-11-13</a:t>
            </a:fld>
            <a:endParaRPr lang="fr-CA" dirty="0"/>
          </a:p>
        </p:txBody>
      </p:sp>
      <p:sp>
        <p:nvSpPr>
          <p:cNvPr id="5" name="Footer Placeholder 4"/>
          <p:cNvSpPr>
            <a:spLocks noGrp="1"/>
          </p:cNvSpPr>
          <p:nvPr>
            <p:ph type="ftr" sz="quarter" idx="11"/>
          </p:nvPr>
        </p:nvSpPr>
        <p:spPr/>
        <p:txBody>
          <a:bodyPr/>
          <a:lstStyle/>
          <a:p>
            <a:endParaRPr lang="fr-CA" dirty="0"/>
          </a:p>
        </p:txBody>
      </p:sp>
      <p:sp>
        <p:nvSpPr>
          <p:cNvPr id="6" name="Slide Number Placeholder 5"/>
          <p:cNvSpPr>
            <a:spLocks noGrp="1"/>
          </p:cNvSpPr>
          <p:nvPr>
            <p:ph type="sldNum" sz="quarter" idx="12"/>
          </p:nvPr>
        </p:nvSpPr>
        <p:spPr/>
        <p:txBody>
          <a:bodyPr/>
          <a:lstStyle/>
          <a:p>
            <a:fld id="{CA9DB5DD-7894-4AA3-A655-84B849F0F151}" type="slidenum">
              <a:rPr lang="fr-CA" smtClean="0"/>
              <a:t>‹#›</a:t>
            </a:fld>
            <a:endParaRPr lang="fr-CA" dirty="0"/>
          </a:p>
        </p:txBody>
      </p:sp>
    </p:spTree>
    <p:extLst>
      <p:ext uri="{BB962C8B-B14F-4D97-AF65-F5344CB8AC3E}">
        <p14:creationId xmlns:p14="http://schemas.microsoft.com/office/powerpoint/2010/main" val="855871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D475B4-3707-49F1-B08E-AE80B9D0F4ED}" type="datetimeFigureOut">
              <a:rPr lang="fr-CA" smtClean="0"/>
              <a:t>2018-11-13</a:t>
            </a:fld>
            <a:endParaRPr lang="fr-CA" dirty="0"/>
          </a:p>
        </p:txBody>
      </p:sp>
      <p:sp>
        <p:nvSpPr>
          <p:cNvPr id="5" name="Footer Placeholder 4"/>
          <p:cNvSpPr>
            <a:spLocks noGrp="1"/>
          </p:cNvSpPr>
          <p:nvPr>
            <p:ph type="ftr" sz="quarter" idx="11"/>
          </p:nvPr>
        </p:nvSpPr>
        <p:spPr/>
        <p:txBody>
          <a:bodyPr/>
          <a:lstStyle/>
          <a:p>
            <a:endParaRPr lang="fr-CA" dirty="0"/>
          </a:p>
        </p:txBody>
      </p:sp>
      <p:sp>
        <p:nvSpPr>
          <p:cNvPr id="6" name="Slide Number Placeholder 5"/>
          <p:cNvSpPr>
            <a:spLocks noGrp="1"/>
          </p:cNvSpPr>
          <p:nvPr>
            <p:ph type="sldNum" sz="quarter" idx="12"/>
          </p:nvPr>
        </p:nvSpPr>
        <p:spPr>
          <a:xfrm>
            <a:off x="10729455" y="2869895"/>
            <a:ext cx="1154151" cy="1090789"/>
          </a:xfrm>
        </p:spPr>
        <p:txBody>
          <a:bodyPr/>
          <a:lstStyle/>
          <a:p>
            <a:fld id="{CA9DB5DD-7894-4AA3-A655-84B849F0F151}" type="slidenum">
              <a:rPr lang="fr-CA" smtClean="0"/>
              <a:t>‹#›</a:t>
            </a:fld>
            <a:endParaRPr lang="fr-CA" dirty="0"/>
          </a:p>
        </p:txBody>
      </p:sp>
    </p:spTree>
    <p:extLst>
      <p:ext uri="{BB962C8B-B14F-4D97-AF65-F5344CB8AC3E}">
        <p14:creationId xmlns:p14="http://schemas.microsoft.com/office/powerpoint/2010/main" val="3991138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D475B4-3707-49F1-B08E-AE80B9D0F4ED}" type="datetimeFigureOut">
              <a:rPr lang="fr-CA" smtClean="0"/>
              <a:t>2018-11-13</a:t>
            </a:fld>
            <a:endParaRPr lang="fr-CA" dirty="0"/>
          </a:p>
        </p:txBody>
      </p:sp>
      <p:sp>
        <p:nvSpPr>
          <p:cNvPr id="6" name="Footer Placeholder 5"/>
          <p:cNvSpPr>
            <a:spLocks noGrp="1"/>
          </p:cNvSpPr>
          <p:nvPr>
            <p:ph type="ftr" sz="quarter" idx="11"/>
          </p:nvPr>
        </p:nvSpPr>
        <p:spPr/>
        <p:txBody>
          <a:bodyPr/>
          <a:lstStyle/>
          <a:p>
            <a:endParaRPr lang="fr-CA" dirty="0"/>
          </a:p>
        </p:txBody>
      </p:sp>
      <p:sp>
        <p:nvSpPr>
          <p:cNvPr id="7" name="Slide Number Placeholder 6"/>
          <p:cNvSpPr>
            <a:spLocks noGrp="1"/>
          </p:cNvSpPr>
          <p:nvPr>
            <p:ph type="sldNum" sz="quarter" idx="12"/>
          </p:nvPr>
        </p:nvSpPr>
        <p:spPr/>
        <p:txBody>
          <a:bodyPr/>
          <a:lstStyle/>
          <a:p>
            <a:fld id="{CA9DB5DD-7894-4AA3-A655-84B849F0F151}" type="slidenum">
              <a:rPr lang="fr-CA" smtClean="0"/>
              <a:t>‹#›</a:t>
            </a:fld>
            <a:endParaRPr lang="fr-CA" dirty="0"/>
          </a:p>
        </p:txBody>
      </p:sp>
    </p:spTree>
    <p:extLst>
      <p:ext uri="{BB962C8B-B14F-4D97-AF65-F5344CB8AC3E}">
        <p14:creationId xmlns:p14="http://schemas.microsoft.com/office/powerpoint/2010/main" val="4052707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D475B4-3707-49F1-B08E-AE80B9D0F4ED}" type="datetimeFigureOut">
              <a:rPr lang="fr-CA" smtClean="0"/>
              <a:t>2018-11-13</a:t>
            </a:fld>
            <a:endParaRPr lang="fr-CA" dirty="0"/>
          </a:p>
        </p:txBody>
      </p:sp>
      <p:sp>
        <p:nvSpPr>
          <p:cNvPr id="8" name="Footer Placeholder 7"/>
          <p:cNvSpPr>
            <a:spLocks noGrp="1"/>
          </p:cNvSpPr>
          <p:nvPr>
            <p:ph type="ftr" sz="quarter" idx="11"/>
          </p:nvPr>
        </p:nvSpPr>
        <p:spPr/>
        <p:txBody>
          <a:bodyPr/>
          <a:lstStyle/>
          <a:p>
            <a:endParaRPr lang="fr-CA" dirty="0"/>
          </a:p>
        </p:txBody>
      </p:sp>
      <p:sp>
        <p:nvSpPr>
          <p:cNvPr id="9" name="Slide Number Placeholder 8"/>
          <p:cNvSpPr>
            <a:spLocks noGrp="1"/>
          </p:cNvSpPr>
          <p:nvPr>
            <p:ph type="sldNum" sz="quarter" idx="12"/>
          </p:nvPr>
        </p:nvSpPr>
        <p:spPr/>
        <p:txBody>
          <a:bodyPr/>
          <a:lstStyle/>
          <a:p>
            <a:fld id="{CA9DB5DD-7894-4AA3-A655-84B849F0F151}" type="slidenum">
              <a:rPr lang="fr-CA" smtClean="0"/>
              <a:t>‹#›</a:t>
            </a:fld>
            <a:endParaRPr lang="fr-CA" dirty="0"/>
          </a:p>
        </p:txBody>
      </p:sp>
    </p:spTree>
    <p:extLst>
      <p:ext uri="{BB962C8B-B14F-4D97-AF65-F5344CB8AC3E}">
        <p14:creationId xmlns:p14="http://schemas.microsoft.com/office/powerpoint/2010/main" val="793573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6D475B4-3707-49F1-B08E-AE80B9D0F4ED}" type="datetimeFigureOut">
              <a:rPr lang="fr-CA" smtClean="0"/>
              <a:t>2018-11-13</a:t>
            </a:fld>
            <a:endParaRPr lang="fr-CA" dirty="0"/>
          </a:p>
        </p:txBody>
      </p:sp>
      <p:sp>
        <p:nvSpPr>
          <p:cNvPr id="4" name="Footer Placeholder 3"/>
          <p:cNvSpPr>
            <a:spLocks noGrp="1"/>
          </p:cNvSpPr>
          <p:nvPr>
            <p:ph type="ftr" sz="quarter" idx="11"/>
          </p:nvPr>
        </p:nvSpPr>
        <p:spPr/>
        <p:txBody>
          <a:bodyPr/>
          <a:lstStyle/>
          <a:p>
            <a:endParaRPr lang="fr-CA" dirty="0"/>
          </a:p>
        </p:txBody>
      </p:sp>
      <p:sp>
        <p:nvSpPr>
          <p:cNvPr id="5" name="Slide Number Placeholder 4"/>
          <p:cNvSpPr>
            <a:spLocks noGrp="1"/>
          </p:cNvSpPr>
          <p:nvPr>
            <p:ph type="sldNum" sz="quarter" idx="12"/>
          </p:nvPr>
        </p:nvSpPr>
        <p:spPr/>
        <p:txBody>
          <a:bodyPr/>
          <a:lstStyle/>
          <a:p>
            <a:fld id="{CA9DB5DD-7894-4AA3-A655-84B849F0F151}" type="slidenum">
              <a:rPr lang="fr-CA" smtClean="0"/>
              <a:t>‹#›</a:t>
            </a:fld>
            <a:endParaRPr lang="fr-CA" dirty="0"/>
          </a:p>
        </p:txBody>
      </p:sp>
    </p:spTree>
    <p:extLst>
      <p:ext uri="{BB962C8B-B14F-4D97-AF65-F5344CB8AC3E}">
        <p14:creationId xmlns:p14="http://schemas.microsoft.com/office/powerpoint/2010/main" val="659220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6D475B4-3707-49F1-B08E-AE80B9D0F4ED}" type="datetimeFigureOut">
              <a:rPr lang="fr-CA" smtClean="0"/>
              <a:t>2018-11-13</a:t>
            </a:fld>
            <a:endParaRPr lang="fr-CA" dirty="0"/>
          </a:p>
        </p:txBody>
      </p:sp>
      <p:sp>
        <p:nvSpPr>
          <p:cNvPr id="3" name="Footer Placeholder 2"/>
          <p:cNvSpPr>
            <a:spLocks noGrp="1"/>
          </p:cNvSpPr>
          <p:nvPr>
            <p:ph type="ftr" sz="quarter" idx="11"/>
          </p:nvPr>
        </p:nvSpPr>
        <p:spPr/>
        <p:txBody>
          <a:bodyPr/>
          <a:lstStyle/>
          <a:p>
            <a:endParaRPr lang="fr-CA" dirty="0"/>
          </a:p>
        </p:txBody>
      </p:sp>
      <p:sp>
        <p:nvSpPr>
          <p:cNvPr id="4" name="Slide Number Placeholder 3"/>
          <p:cNvSpPr>
            <a:spLocks noGrp="1"/>
          </p:cNvSpPr>
          <p:nvPr>
            <p:ph type="sldNum" sz="quarter" idx="12"/>
          </p:nvPr>
        </p:nvSpPr>
        <p:spPr/>
        <p:txBody>
          <a:bodyPr/>
          <a:lstStyle/>
          <a:p>
            <a:fld id="{CA9DB5DD-7894-4AA3-A655-84B849F0F151}" type="slidenum">
              <a:rPr lang="fr-CA" smtClean="0"/>
              <a:t>‹#›</a:t>
            </a:fld>
            <a:endParaRPr lang="fr-CA" dirty="0"/>
          </a:p>
        </p:txBody>
      </p:sp>
    </p:spTree>
    <p:extLst>
      <p:ext uri="{BB962C8B-B14F-4D97-AF65-F5344CB8AC3E}">
        <p14:creationId xmlns:p14="http://schemas.microsoft.com/office/powerpoint/2010/main" val="3204727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D475B4-3707-49F1-B08E-AE80B9D0F4ED}" type="datetimeFigureOut">
              <a:rPr lang="fr-CA" smtClean="0"/>
              <a:t>2018-11-13</a:t>
            </a:fld>
            <a:endParaRPr lang="fr-CA" dirty="0"/>
          </a:p>
        </p:txBody>
      </p:sp>
      <p:sp>
        <p:nvSpPr>
          <p:cNvPr id="6" name="Footer Placeholder 5"/>
          <p:cNvSpPr>
            <a:spLocks noGrp="1"/>
          </p:cNvSpPr>
          <p:nvPr>
            <p:ph type="ftr" sz="quarter" idx="11"/>
          </p:nvPr>
        </p:nvSpPr>
        <p:spPr/>
        <p:txBody>
          <a:bodyPr/>
          <a:lstStyle/>
          <a:p>
            <a:endParaRPr lang="fr-CA" dirty="0"/>
          </a:p>
        </p:txBody>
      </p:sp>
      <p:sp>
        <p:nvSpPr>
          <p:cNvPr id="7" name="Slide Number Placeholder 6"/>
          <p:cNvSpPr>
            <a:spLocks noGrp="1"/>
          </p:cNvSpPr>
          <p:nvPr>
            <p:ph type="sldNum" sz="quarter" idx="12"/>
          </p:nvPr>
        </p:nvSpPr>
        <p:spPr/>
        <p:txBody>
          <a:bodyPr/>
          <a:lstStyle/>
          <a:p>
            <a:fld id="{CA9DB5DD-7894-4AA3-A655-84B849F0F151}" type="slidenum">
              <a:rPr lang="fr-CA" smtClean="0"/>
              <a:t>‹#›</a:t>
            </a:fld>
            <a:endParaRPr lang="fr-CA" dirty="0"/>
          </a:p>
        </p:txBody>
      </p:sp>
    </p:spTree>
    <p:extLst>
      <p:ext uri="{BB962C8B-B14F-4D97-AF65-F5344CB8AC3E}">
        <p14:creationId xmlns:p14="http://schemas.microsoft.com/office/powerpoint/2010/main" val="1262816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D475B4-3707-49F1-B08E-AE80B9D0F4ED}" type="datetimeFigureOut">
              <a:rPr lang="fr-CA" smtClean="0"/>
              <a:t>2018-11-13</a:t>
            </a:fld>
            <a:endParaRPr lang="fr-CA" dirty="0"/>
          </a:p>
        </p:txBody>
      </p:sp>
      <p:sp>
        <p:nvSpPr>
          <p:cNvPr id="6" name="Footer Placeholder 5"/>
          <p:cNvSpPr>
            <a:spLocks noGrp="1"/>
          </p:cNvSpPr>
          <p:nvPr>
            <p:ph type="ftr" sz="quarter" idx="11"/>
          </p:nvPr>
        </p:nvSpPr>
        <p:spPr/>
        <p:txBody>
          <a:bodyPr/>
          <a:lstStyle/>
          <a:p>
            <a:endParaRPr lang="fr-CA" dirty="0"/>
          </a:p>
        </p:txBody>
      </p:sp>
      <p:sp>
        <p:nvSpPr>
          <p:cNvPr id="7" name="Slide Number Placeholder 6"/>
          <p:cNvSpPr>
            <a:spLocks noGrp="1"/>
          </p:cNvSpPr>
          <p:nvPr>
            <p:ph type="sldNum" sz="quarter" idx="12"/>
          </p:nvPr>
        </p:nvSpPr>
        <p:spPr/>
        <p:txBody>
          <a:bodyPr/>
          <a:lstStyle/>
          <a:p>
            <a:fld id="{CA9DB5DD-7894-4AA3-A655-84B849F0F151}" type="slidenum">
              <a:rPr lang="fr-CA" smtClean="0"/>
              <a:t>‹#›</a:t>
            </a:fld>
            <a:endParaRPr lang="fr-CA" dirty="0"/>
          </a:p>
        </p:txBody>
      </p:sp>
    </p:spTree>
    <p:extLst>
      <p:ext uri="{BB962C8B-B14F-4D97-AF65-F5344CB8AC3E}">
        <p14:creationId xmlns:p14="http://schemas.microsoft.com/office/powerpoint/2010/main" val="2385188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6D475B4-3707-49F1-B08E-AE80B9D0F4ED}" type="datetimeFigureOut">
              <a:rPr lang="fr-CA" smtClean="0"/>
              <a:t>2018-11-13</a:t>
            </a:fld>
            <a:endParaRPr lang="fr-CA"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fr-CA"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CA9DB5DD-7894-4AA3-A655-84B849F0F151}" type="slidenum">
              <a:rPr lang="fr-CA" smtClean="0"/>
              <a:t>‹#›</a:t>
            </a:fld>
            <a:endParaRPr lang="fr-CA" dirty="0"/>
          </a:p>
        </p:txBody>
      </p:sp>
    </p:spTree>
    <p:extLst>
      <p:ext uri="{BB962C8B-B14F-4D97-AF65-F5344CB8AC3E}">
        <p14:creationId xmlns:p14="http://schemas.microsoft.com/office/powerpoint/2010/main" val="3374767688"/>
      </p:ext>
    </p:extLst>
  </p:cSld>
  <p:clrMap bg1="dk1" tx1="lt1" bg2="dk2" tx2="lt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r-CA" sz="8800" b="1" dirty="0" smtClean="0">
                <a:latin typeface="Arial" panose="020B0604020202020204" pitchFamily="34" charset="0"/>
                <a:cs typeface="Arial" panose="020B0604020202020204" pitchFamily="34" charset="0"/>
              </a:rPr>
              <a:t>TAILGATING</a:t>
            </a:r>
            <a:endParaRPr lang="fr-CA" sz="8800" b="1"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p:txBody>
          <a:bodyPr/>
          <a:lstStyle/>
          <a:p>
            <a:r>
              <a:rPr lang="fr-CA" b="1" dirty="0" smtClean="0">
                <a:solidFill>
                  <a:schemeClr val="tx1"/>
                </a:solidFill>
                <a:latin typeface="Arial" panose="020B0604020202020204" pitchFamily="34" charset="0"/>
                <a:cs typeface="Arial" panose="020B0604020202020204" pitchFamily="34" charset="0"/>
              </a:rPr>
              <a:t>RBC</a:t>
            </a:r>
            <a:r>
              <a:rPr lang="fr-CA" dirty="0" smtClean="0">
                <a:solidFill>
                  <a:schemeClr val="tx1"/>
                </a:solidFill>
                <a:latin typeface="Arial" panose="020B0604020202020204" pitchFamily="34" charset="0"/>
                <a:cs typeface="Arial" panose="020B0604020202020204" pitchFamily="34" charset="0"/>
              </a:rPr>
              <a:t> Fall </a:t>
            </a:r>
            <a:r>
              <a:rPr lang="fr-CA" dirty="0" err="1" smtClean="0">
                <a:solidFill>
                  <a:schemeClr val="tx1"/>
                </a:solidFill>
                <a:latin typeface="Arial" panose="020B0604020202020204" pitchFamily="34" charset="0"/>
                <a:cs typeface="Arial" panose="020B0604020202020204" pitchFamily="34" charset="0"/>
              </a:rPr>
              <a:t>Hackathon</a:t>
            </a:r>
            <a:r>
              <a:rPr lang="fr-CA" dirty="0" smtClean="0">
                <a:solidFill>
                  <a:schemeClr val="tx1"/>
                </a:solidFill>
                <a:latin typeface="Arial" panose="020B0604020202020204" pitchFamily="34" charset="0"/>
                <a:cs typeface="Arial" panose="020B0604020202020204" pitchFamily="34" charset="0"/>
              </a:rPr>
              <a:t> 2018 – </a:t>
            </a:r>
            <a:r>
              <a:rPr lang="fr-CA" b="1" dirty="0" err="1" smtClean="0">
                <a:solidFill>
                  <a:schemeClr val="tx1"/>
                </a:solidFill>
                <a:latin typeface="Arial" panose="020B0604020202020204" pitchFamily="34" charset="0"/>
                <a:cs typeface="Arial" panose="020B0604020202020204" pitchFamily="34" charset="0"/>
              </a:rPr>
              <a:t>Community</a:t>
            </a:r>
            <a:r>
              <a:rPr lang="fr-CA" b="1" dirty="0" smtClean="0">
                <a:solidFill>
                  <a:schemeClr val="tx1"/>
                </a:solidFill>
                <a:latin typeface="Arial" panose="020B0604020202020204" pitchFamily="34" charset="0"/>
                <a:cs typeface="Arial" panose="020B0604020202020204" pitchFamily="34" charset="0"/>
              </a:rPr>
              <a:t> #8</a:t>
            </a:r>
            <a:endParaRPr lang="fr-CA" b="1" dirty="0">
              <a:solidFill>
                <a:schemeClr val="tx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1180" y="2563513"/>
            <a:ext cx="1145222" cy="171346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76454" y="2614881"/>
            <a:ext cx="1565354" cy="161072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6230" y="362309"/>
            <a:ext cx="3754288" cy="2252572"/>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7438" y="362309"/>
            <a:ext cx="1135607" cy="2377205"/>
          </a:xfrm>
          <a:prstGeom prst="rect">
            <a:avLst/>
          </a:prstGeom>
        </p:spPr>
      </p:pic>
    </p:spTree>
    <p:extLst>
      <p:ext uri="{BB962C8B-B14F-4D97-AF65-F5344CB8AC3E}">
        <p14:creationId xmlns:p14="http://schemas.microsoft.com/office/powerpoint/2010/main" val="9463464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Summary</a:t>
            </a:r>
            <a:endParaRPr lang="en-US" sz="6000" dirty="0"/>
          </a:p>
        </p:txBody>
      </p:sp>
      <p:sp>
        <p:nvSpPr>
          <p:cNvPr id="3" name="Content Placeholder 2"/>
          <p:cNvSpPr>
            <a:spLocks noGrp="1"/>
          </p:cNvSpPr>
          <p:nvPr>
            <p:ph idx="1"/>
          </p:nvPr>
        </p:nvSpPr>
        <p:spPr>
          <a:xfrm>
            <a:off x="1013980" y="2208362"/>
            <a:ext cx="8946541" cy="3950897"/>
          </a:xfrm>
        </p:spPr>
        <p:txBody>
          <a:bodyPr>
            <a:normAutofit/>
          </a:bodyPr>
          <a:lstStyle/>
          <a:p>
            <a:r>
              <a:rPr lang="en-US" sz="2000" dirty="0" smtClean="0"/>
              <a:t>RBC has a wide variety of tools to cover most cyber threats; anti-virus and anti-spy software, firewalls, password refresh protocols and various campaigns to raise awareness of indirect attacks such as “phishing” and email Malware. </a:t>
            </a:r>
          </a:p>
          <a:p>
            <a:endParaRPr lang="en-US" sz="2000" dirty="0" smtClean="0"/>
          </a:p>
          <a:p>
            <a:r>
              <a:rPr lang="en-US" sz="2000" dirty="0" smtClean="0"/>
              <a:t>In big systems like RBC, employees often assume that their ‘risky’ actions or lack of actions (such as not reporting possible threat) will be covered by enterprise safety net. Most think that security and integrity of data is not their responsibly and that they have no control of information.</a:t>
            </a:r>
          </a:p>
          <a:p>
            <a:endParaRPr lang="en-US" sz="2000" dirty="0" smtClean="0"/>
          </a:p>
          <a:p>
            <a:r>
              <a:rPr lang="en-US" sz="2000" dirty="0" smtClean="0"/>
              <a:t>Tailgating is something that any employee can prevent, but most actually unknowingly promote it.</a:t>
            </a:r>
            <a:endParaRPr lang="en-US" sz="2000" dirty="0"/>
          </a:p>
        </p:txBody>
      </p:sp>
    </p:spTree>
    <p:extLst>
      <p:ext uri="{BB962C8B-B14F-4D97-AF65-F5344CB8AC3E}">
        <p14:creationId xmlns:p14="http://schemas.microsoft.com/office/powerpoint/2010/main" val="2030096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What is Tailgating?</a:t>
            </a:r>
            <a:endParaRPr lang="en-US" sz="6000" dirty="0"/>
          </a:p>
        </p:txBody>
      </p:sp>
      <p:sp>
        <p:nvSpPr>
          <p:cNvPr id="3" name="Content Placeholder 2"/>
          <p:cNvSpPr>
            <a:spLocks noGrp="1"/>
          </p:cNvSpPr>
          <p:nvPr>
            <p:ph idx="1"/>
          </p:nvPr>
        </p:nvSpPr>
        <p:spPr>
          <a:xfrm>
            <a:off x="1103312" y="2268579"/>
            <a:ext cx="6487933" cy="3979820"/>
          </a:xfrm>
        </p:spPr>
        <p:txBody>
          <a:bodyPr>
            <a:normAutofit/>
          </a:bodyPr>
          <a:lstStyle/>
          <a:p>
            <a:r>
              <a:rPr lang="en-US" sz="2000" dirty="0" smtClean="0"/>
              <a:t>Tailgating is a form of social engineering</a:t>
            </a:r>
          </a:p>
          <a:p>
            <a:endParaRPr lang="en-US" sz="2000" dirty="0" smtClean="0"/>
          </a:p>
          <a:p>
            <a:r>
              <a:rPr lang="en-US" sz="2000" dirty="0" smtClean="0"/>
              <a:t>Tailgating, also known as ‘piggybacking’ is when a person tags along with another person who is authorized to gain entry into a restricted area. </a:t>
            </a:r>
          </a:p>
          <a:p>
            <a:endParaRPr lang="en-US" sz="2000" dirty="0" smtClean="0"/>
          </a:p>
          <a:p>
            <a:r>
              <a:rPr lang="en-US" sz="2000" dirty="0" smtClean="0"/>
              <a:t>Even though in most cases it is not strictly ‘illegal’, it is almost always unauthorized.</a:t>
            </a:r>
          </a:p>
          <a:p>
            <a:endParaRPr lang="en-US" sz="2000" dirty="0" smtClean="0"/>
          </a:p>
          <a:p>
            <a:r>
              <a:rPr lang="en-US" sz="2000" dirty="0" smtClean="0"/>
              <a:t>Possible Information leak, danger to facility or employees and other low level threats.</a:t>
            </a:r>
            <a:endParaRPr lang="en-US" sz="2000" dirty="0"/>
          </a:p>
        </p:txBody>
      </p:sp>
      <p:pic>
        <p:nvPicPr>
          <p:cNvPr id="1026" name="Picture 2" descr="Image result for piggybacking tailga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5593" y="2268579"/>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968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Personas</a:t>
            </a:r>
            <a:endParaRPr lang="en-US" sz="6000" dirty="0"/>
          </a:p>
        </p:txBody>
      </p:sp>
      <p:sp>
        <p:nvSpPr>
          <p:cNvPr id="3" name="Content Placeholder 2"/>
          <p:cNvSpPr>
            <a:spLocks noGrp="1"/>
          </p:cNvSpPr>
          <p:nvPr>
            <p:ph idx="1"/>
          </p:nvPr>
        </p:nvSpPr>
        <p:spPr>
          <a:xfrm>
            <a:off x="1103312" y="2230981"/>
            <a:ext cx="8946541" cy="4414233"/>
          </a:xfrm>
        </p:spPr>
        <p:txBody>
          <a:bodyPr>
            <a:normAutofit/>
          </a:bodyPr>
          <a:lstStyle/>
          <a:p>
            <a:pPr marL="0" indent="0">
              <a:buNone/>
            </a:pPr>
            <a:r>
              <a:rPr lang="en-US" sz="2000" dirty="0" smtClean="0"/>
              <a:t>RBC Employees </a:t>
            </a:r>
          </a:p>
          <a:p>
            <a:pPr lvl="1"/>
            <a:r>
              <a:rPr lang="en-US" dirty="0"/>
              <a:t>Full Time Employees</a:t>
            </a:r>
          </a:p>
          <a:p>
            <a:pPr lvl="1"/>
            <a:r>
              <a:rPr lang="en-US" dirty="0"/>
              <a:t>Co-Op and Interns </a:t>
            </a:r>
            <a:endParaRPr lang="en-US" dirty="0">
              <a:solidFill>
                <a:srgbClr val="FF0000"/>
              </a:solidFill>
            </a:endParaRPr>
          </a:p>
          <a:p>
            <a:pPr lvl="1"/>
            <a:r>
              <a:rPr lang="en-US" dirty="0" smtClean="0"/>
              <a:t>Contractors</a:t>
            </a:r>
          </a:p>
          <a:p>
            <a:pPr marL="457200" lvl="1" indent="0">
              <a:buNone/>
            </a:pPr>
            <a:endParaRPr lang="en-US" dirty="0"/>
          </a:p>
          <a:p>
            <a:pPr marL="0" indent="0">
              <a:buNone/>
            </a:pPr>
            <a:r>
              <a:rPr lang="en-US" sz="2000" b="1" dirty="0" smtClean="0"/>
              <a:t>Strongest Persona: </a:t>
            </a:r>
            <a:r>
              <a:rPr lang="en-US" sz="2000" dirty="0" smtClean="0"/>
              <a:t>Co-op students and Interns are most vulnerable to this type of ‘attack’; students tend to be more vulnerable, work heavily onsite, not aware of rules and protocols, scared to anger full time employees or managers, or simply want to be seen as approachable.</a:t>
            </a:r>
          </a:p>
          <a:p>
            <a:pPr marL="0" indent="0">
              <a:buNone/>
            </a:pPr>
            <a:endParaRPr lang="en-US" sz="2000" dirty="0"/>
          </a:p>
          <a:p>
            <a:pPr marL="0" indent="0">
              <a:buNone/>
            </a:pPr>
            <a:r>
              <a:rPr lang="en-US" sz="2000" b="1" u="sng" dirty="0" smtClean="0"/>
              <a:t>Note:</a:t>
            </a:r>
            <a:r>
              <a:rPr lang="en-US" sz="2000" b="1" dirty="0" smtClean="0"/>
              <a:t> </a:t>
            </a:r>
            <a:r>
              <a:rPr lang="en-US" sz="2000" dirty="0" smtClean="0"/>
              <a:t>Based on our research over 86% of co-ops failed to question the motives of anyone requesting the access to their floor/facility.</a:t>
            </a:r>
          </a:p>
        </p:txBody>
      </p:sp>
    </p:spTree>
    <p:extLst>
      <p:ext uri="{BB962C8B-B14F-4D97-AF65-F5344CB8AC3E}">
        <p14:creationId xmlns:p14="http://schemas.microsoft.com/office/powerpoint/2010/main" val="1073697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(Tailgating Exercise)</a:t>
            </a:r>
            <a:endParaRPr lang="en-US" dirty="0"/>
          </a:p>
        </p:txBody>
      </p:sp>
      <p:pic>
        <p:nvPicPr>
          <p:cNvPr id="4" name="IMG_6546">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61372" y="2164272"/>
            <a:ext cx="7605323" cy="4278231"/>
          </a:xfrm>
        </p:spPr>
      </p:pic>
    </p:spTree>
    <p:extLst>
      <p:ext uri="{BB962C8B-B14F-4D97-AF65-F5344CB8AC3E}">
        <p14:creationId xmlns:p14="http://schemas.microsoft.com/office/powerpoint/2010/main" val="13580918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INFOGRAPHIC</a:t>
            </a:r>
            <a:endParaRPr lang="en-US" sz="6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1458" y="1984075"/>
            <a:ext cx="4883413" cy="488835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193" y="1984075"/>
            <a:ext cx="6222622" cy="4880488"/>
          </a:xfrm>
          <a:prstGeom prst="rect">
            <a:avLst/>
          </a:prstGeom>
        </p:spPr>
      </p:pic>
    </p:spTree>
    <p:extLst>
      <p:ext uri="{BB962C8B-B14F-4D97-AF65-F5344CB8AC3E}">
        <p14:creationId xmlns:p14="http://schemas.microsoft.com/office/powerpoint/2010/main" val="1583538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Increasing Awareness</a:t>
            </a:r>
            <a:endParaRPr lang="en-US" sz="6000" dirty="0"/>
          </a:p>
        </p:txBody>
      </p:sp>
      <p:sp>
        <p:nvSpPr>
          <p:cNvPr id="3" name="Content Placeholder 2"/>
          <p:cNvSpPr>
            <a:spLocks noGrp="1"/>
          </p:cNvSpPr>
          <p:nvPr>
            <p:ph idx="1"/>
          </p:nvPr>
        </p:nvSpPr>
        <p:spPr/>
        <p:txBody>
          <a:bodyPr>
            <a:noAutofit/>
          </a:bodyPr>
          <a:lstStyle/>
          <a:p>
            <a:r>
              <a:rPr lang="en-US" sz="2000" dirty="0" smtClean="0"/>
              <a:t>Quick exercise to raise awareness among employees</a:t>
            </a:r>
          </a:p>
          <a:p>
            <a:pPr marL="0" indent="0">
              <a:buNone/>
            </a:pPr>
            <a:endParaRPr lang="en-US" sz="2000" dirty="0" smtClean="0"/>
          </a:p>
          <a:p>
            <a:pPr marL="914400" lvl="1" indent="-457200">
              <a:buFont typeface="+mj-lt"/>
              <a:buAutoNum type="arabicPeriod"/>
            </a:pPr>
            <a:r>
              <a:rPr lang="en-US" dirty="0" smtClean="0"/>
              <a:t>Have a person tailgate while holding a package</a:t>
            </a:r>
          </a:p>
          <a:p>
            <a:pPr marL="914400" lvl="1" indent="-457200">
              <a:buFont typeface="+mj-lt"/>
              <a:buAutoNum type="arabicPeriod"/>
            </a:pPr>
            <a:r>
              <a:rPr lang="en-US" dirty="0" smtClean="0"/>
              <a:t>Hand package to targeted tailgated employee</a:t>
            </a:r>
          </a:p>
          <a:p>
            <a:pPr marL="914400" lvl="1" indent="-457200">
              <a:buFont typeface="+mj-lt"/>
              <a:buAutoNum type="arabicPeriod"/>
            </a:pPr>
            <a:r>
              <a:rPr lang="en-US" dirty="0" smtClean="0"/>
              <a:t>Inside the package reads an awareness message: “This </a:t>
            </a:r>
            <a:r>
              <a:rPr lang="en-US" dirty="0"/>
              <a:t>is a tailgating exercise, Please be mindful of suspicious </a:t>
            </a:r>
            <a:r>
              <a:rPr lang="en-US" dirty="0" smtClean="0"/>
              <a:t>packages”</a:t>
            </a:r>
          </a:p>
          <a:p>
            <a:pPr marL="457200" lvl="1" indent="0">
              <a:buNone/>
            </a:pPr>
            <a:endParaRPr lang="en-US" dirty="0" smtClean="0"/>
          </a:p>
          <a:p>
            <a:r>
              <a:rPr lang="en-US" sz="2000" dirty="0" smtClean="0"/>
              <a:t>A man-in-the-middle (MITM) attack can also be implemented in this approach</a:t>
            </a:r>
          </a:p>
          <a:p>
            <a:r>
              <a:rPr lang="en-US" sz="2000" dirty="0" smtClean="0"/>
              <a:t>Once the tailgater has entered the building, they can locate an unmonitored laptop and further breach RBC’s network for confidential files</a:t>
            </a:r>
          </a:p>
        </p:txBody>
      </p:sp>
    </p:spTree>
    <p:extLst>
      <p:ext uri="{BB962C8B-B14F-4D97-AF65-F5344CB8AC3E}">
        <p14:creationId xmlns:p14="http://schemas.microsoft.com/office/powerpoint/2010/main" val="741116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Proposed Solution</a:t>
            </a:r>
            <a:endParaRPr lang="en-US" sz="6000" dirty="0"/>
          </a:p>
        </p:txBody>
      </p:sp>
      <p:sp>
        <p:nvSpPr>
          <p:cNvPr id="3" name="Content Placeholder 2"/>
          <p:cNvSpPr>
            <a:spLocks noGrp="1"/>
          </p:cNvSpPr>
          <p:nvPr>
            <p:ph idx="1"/>
          </p:nvPr>
        </p:nvSpPr>
        <p:spPr/>
        <p:txBody>
          <a:bodyPr>
            <a:normAutofit lnSpcReduction="10000"/>
          </a:bodyPr>
          <a:lstStyle/>
          <a:p>
            <a:r>
              <a:rPr lang="en-US" sz="2000" dirty="0" smtClean="0"/>
              <a:t>Centralized package area – mail room where all the packages get delivered for the office/building. A single employee responsible for delivery and tracking of any and all mail within the single facility.</a:t>
            </a:r>
          </a:p>
          <a:p>
            <a:endParaRPr lang="en-US" sz="2000" dirty="0" smtClean="0"/>
          </a:p>
          <a:p>
            <a:r>
              <a:rPr lang="en-US" sz="2000" dirty="0" smtClean="0"/>
              <a:t>Checkpoint to record all the entry and exits from the floor, so that all employees will have to tap their card regardless of the door being open or closed – if someone doesn’t tap the card, it will raise a concern. </a:t>
            </a:r>
          </a:p>
          <a:p>
            <a:endParaRPr lang="en-US" sz="2000" dirty="0" smtClean="0"/>
          </a:p>
          <a:p>
            <a:r>
              <a:rPr lang="en-US" sz="2000" dirty="0" smtClean="0"/>
              <a:t>Conduct test runs on random floors/buildings and publicly(internally) post the results, so that employees would expect testing and be more aware of their surroundings. </a:t>
            </a:r>
            <a:endParaRPr lang="en-US" sz="2000" dirty="0"/>
          </a:p>
        </p:txBody>
      </p:sp>
    </p:spTree>
    <p:extLst>
      <p:ext uri="{BB962C8B-B14F-4D97-AF65-F5344CB8AC3E}">
        <p14:creationId xmlns:p14="http://schemas.microsoft.com/office/powerpoint/2010/main" val="3767628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smtClean="0"/>
              <a:t>The End	</a:t>
            </a:r>
            <a:endParaRPr lang="en-US" sz="7200" dirty="0"/>
          </a:p>
        </p:txBody>
      </p:sp>
      <p:sp>
        <p:nvSpPr>
          <p:cNvPr id="3" name="Content Placeholder 2"/>
          <p:cNvSpPr>
            <a:spLocks noGrp="1"/>
          </p:cNvSpPr>
          <p:nvPr>
            <p:ph idx="1"/>
          </p:nvPr>
        </p:nvSpPr>
        <p:spPr>
          <a:xfrm>
            <a:off x="3232626" y="2985435"/>
            <a:ext cx="5273020" cy="1189750"/>
          </a:xfrm>
        </p:spPr>
        <p:txBody>
          <a:bodyPr>
            <a:noAutofit/>
          </a:bodyPr>
          <a:lstStyle/>
          <a:p>
            <a:pPr marL="0" indent="0">
              <a:buNone/>
            </a:pPr>
            <a:r>
              <a:rPr lang="en-US" sz="8000" dirty="0" smtClean="0"/>
              <a:t>Questions? </a:t>
            </a:r>
            <a:endParaRPr lang="en-US" sz="8000" dirty="0"/>
          </a:p>
        </p:txBody>
      </p:sp>
    </p:spTree>
    <p:extLst>
      <p:ext uri="{BB962C8B-B14F-4D97-AF65-F5344CB8AC3E}">
        <p14:creationId xmlns:p14="http://schemas.microsoft.com/office/powerpoint/2010/main" val="1451138067"/>
      </p:ext>
    </p:extLst>
  </p:cSld>
  <p:clrMapOvr>
    <a:masterClrMapping/>
  </p:clrMapOvr>
</p:sld>
</file>

<file path=ppt/theme/theme1.xml><?xml version="1.0" encoding="utf-8"?>
<a:theme xmlns:a="http://schemas.openxmlformats.org/drawingml/2006/main" name="Berlin">
  <a:themeElements>
    <a:clrScheme name="Custom 4">
      <a:dk1>
        <a:srgbClr val="FFC000"/>
      </a:dk1>
      <a:lt1>
        <a:sysClr val="window" lastClr="FFFFFF"/>
      </a:lt1>
      <a:dk2>
        <a:srgbClr val="1E62C3"/>
      </a:dk2>
      <a:lt2>
        <a:srgbClr val="EBEBEB"/>
      </a:lt2>
      <a:accent1>
        <a:srgbClr val="002888"/>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10019</TotalTime>
  <Words>480</Words>
  <Application>Microsoft Office PowerPoint</Application>
  <PresentationFormat>Widescreen</PresentationFormat>
  <Paragraphs>44</Paragraphs>
  <Slides>9</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Trebuchet MS</vt:lpstr>
      <vt:lpstr>Berlin</vt:lpstr>
      <vt:lpstr>TAILGATING</vt:lpstr>
      <vt:lpstr>Summary</vt:lpstr>
      <vt:lpstr>What is Tailgating?</vt:lpstr>
      <vt:lpstr>Personas</vt:lpstr>
      <vt:lpstr>Video (Tailgating Exercise)</vt:lpstr>
      <vt:lpstr>INFOGRAPHIC</vt:lpstr>
      <vt:lpstr>Increasing Awareness</vt:lpstr>
      <vt:lpstr>Proposed Solution</vt:lpstr>
      <vt:lpstr>The End </vt:lpstr>
    </vt:vector>
  </TitlesOfParts>
  <Company>RBC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Tailgating</dc:title>
  <dc:creator>Azhar, Ali</dc:creator>
  <cp:keywords>RBC Internal</cp:keywords>
  <cp:lastModifiedBy>Azhar, Ali</cp:lastModifiedBy>
  <cp:revision>46</cp:revision>
  <dcterms:created xsi:type="dcterms:W3CDTF">2018-11-02T19:07:47Z</dcterms:created>
  <dcterms:modified xsi:type="dcterms:W3CDTF">2018-11-13T14:36:30Z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0d3f04d3-dbc7-4dfa-a0cb-78b86828654f</vt:lpwstr>
  </property>
  <property fmtid="{D5CDD505-2E9C-101B-9397-08002B2CF9AE}" pid="3" name="Classification">
    <vt:lpwstr>TT_RBC_Internal</vt:lpwstr>
  </property>
</Properties>
</file>